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4" Type="http://schemas.openxmlformats.org/officeDocument/2006/relationships/custom-properties" Target="docProps/custom.xml"/>
  <Relationship Id="rId3" Type="http://schemas.openxmlformats.org/officeDocument/2006/relationships/extended-properties" Target="docProps/app.xml"/>
  <Relationship Id="rId2" Type="http://schemas.openxmlformats.org/package/2006/relationships/metadata/core-properties" Target="docProps/core.xml"/>
 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presProps" Target="presProps.xml"/>
  <Relationship Id="rId7" Type="http://schemas.openxmlformats.org/officeDocument/2006/relationships/viewProps" Target="viewProps.xml"/>
  <Relationship Id="rId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â¹#âº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1.png"/>
  <Relationship Id="rId3" Type="http://schemas.openxmlformats.org/officeDocument/2006/relationships/image" Target="../media/background_0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3.png"/>
  <Relationship Id="rId3" Type="http://schemas.openxmlformats.org/officeDocument/2006/relationships/image" Target="../media/background_1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pt_top7.png"/>
  <Relationship Id="rId3" Type="http://schemas.openxmlformats.org/officeDocument/2006/relationships/image" Target="../media/background_2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285750"/>
          <a:ext cx="9163050" cy="4953000"/>
          <a:chOff x="0" y="285750"/>
          <a:chExt cx="9163050" cy="495300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0" y="49530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476250"/>
                <a:gridCol w="3619500"/>
                <a:gridCol w="25717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" marL="0" marR="9525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HABANA ZONA HABANA VIEJA - 25/10/2022]]>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" marL="0" marR="95250" indent="0" lvl="0"/>
                      <a:r>
                        <a:rPr b="1" i="0" strike="noStrike" sz="1600" u="none">
                          <a:solidFill>
                            <a:srgbClr val="000000"/>
                          </a:solidFill>
                          <a:latin typeface="Calibri"/>
                        </a:rPr>
                        <a:t><![CDATA[Pilar 2]]>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 wrap="square" rtlCol="0">
                      <a:spAutoFit/>
                    </a:bodyPr>
                    <a:lstStyle/>
                    <a:p>
                      <a:pPr algn="l" fontAlgn="t" marL="0" marR="95250" indent="0" lvl="0"/>
                      <a:r>
                        <a:rPr b="1" i="0" strike="noStrike" sz="2200" u="none">
                          <a:solidFill>
                            <a:srgbClr val="000000"/>
                          </a:solidFill>
                          <a:latin typeface="Arial"/>
                        </a:rPr>
                        <a:t><![CDATA[Habitaciones Fuera de Orden]]></a:t>
                      </a:r>
                    </a:p>
                  </a:txBody>
                  <a:tcPr anchor="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476250" y="285750"/>
          <a:ext cx="9163050" cy="6191250"/>
          <a:chOff x="476250" y="285750"/>
          <a:chExt cx="9163050" cy="619125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4762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572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aciones Fuera de Orden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4762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2381250"/>
                <a:gridCol w="762000"/>
                <a:gridCol w="952500"/>
                <a:gridCol w="1333500"/>
                <a:gridCol w="18097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S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NDT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AUS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1, 3, 16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103, 0106, 0113, 0103, 0103, 0103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Acabados Vari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mentario 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476250" y="619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572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ágina 1 | Acabados Vari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CO 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476250" y="285750"/>
          <a:ext cx="9163050" cy="6191250"/>
          <a:chOff x="476250" y="285750"/>
          <a:chExt cx="9163050" cy="6191250"/>
        </a:xfrm>
      </p:grpSpPr>
      <p:pic>
        <p:nvPicPr>
          <p:cNvPr id="1" name="UCM logo" descr="UCM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8050" y="285750"/>
            <a:ext cx="5715000" cy="857250"/>
          </a:xfrm>
          <a:prstGeom prst="rect">
            <a:avLst/>
          </a:prstGeom>
        </p:spPr>
      </p:pic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476250" y="171450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572250"/>
                <a:gridCol w="1619250"/>
              </a:tblGrid>
              <a:tr h="4762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2000" u="none">
                          <a:solidFill>
                            <a:srgbClr val="000000"/>
                          </a:solidFill>
                          <a:latin typeface="Calibri"/>
                        </a:rPr>
                        <a:t><![CDATA[Habitaciones Fuera de Orden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0" i="0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Fecha: 25/10/2022]]>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476250" y="238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952500"/>
                <a:gridCol w="2381250"/>
                <a:gridCol w="762000"/>
                <a:gridCol w="952500"/>
                <a:gridCol w="1333500"/>
                <a:gridCol w="18097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S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HABITACION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TDAD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ENDTE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AUS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OMENTAR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  <a:tr h="23812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101, 010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ristales Rot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0" i="0" strike="noStrike" sz="1200" u="none">
                          <a:solidFill>
                            <a:srgbClr val="000000"/>
                          </a:solidFill>
                          <a:latin typeface="Calibri"/>
                        </a:rPr>
                        <a:t><![CDATA[Comentario 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476250" y="6191250"/>
          <a:ext cx="0" cy="0"/>
        </p:xfrm>
        <a:graphic>
          <a:graphicData uri="http://schemas.openxmlformats.org/drawingml/2006/table">
            <a:tbl>
              <a:tblPr firstRow="1" bandRow="1"/>
              <a:tblGrid>
                <a:gridCol w="6572250"/>
                <a:gridCol w="1619250"/>
              </a:tblGrid>
              <a:tr h="38100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Página 2 | Cristales Rot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ctr" marL="0" marR="0" indent="0" lvl="0"/>
                      <a:r>
                        <a:rPr b="1" i="0" strike="noStrike" sz="1400" u="none">
                          <a:solidFill>
                            <a:srgbClr val="FFFFFF"/>
                          </a:solidFill>
                          <a:latin typeface="Calibri"/>
                        </a:rPr>
                        <a:t><![CDATA[CCO Garantí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blinds dir="vert"/>
  </p:transition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PHPOffice</dc:creator>
  <cp:lastModifiedBy>PHPPresentation SEMTI</cp:lastModifiedBy>
  <dcterms:created xsi:type="dcterms:W3CDTF">2022-10-26T00:27:03Z</dcterms:created>
  <dcterms:modified xsi:type="dcterms:W3CDTF">2022-10-26T00:27:03Z</dcterms:modified>
  <dc:title>Informe Garantia HFO</dc:title>
  <dc:description>Informe de HFO</dc:description>
  <dc:subject>Informe de HFO</dc:subject>
  <cp:keywords>office 2007 openxml libreoffice odt php</cp:keywords>
  <cp:category>Informes Garantia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